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71" r:id="rId11"/>
    <p:sldId id="273" r:id="rId12"/>
    <p:sldId id="272" r:id="rId13"/>
    <p:sldId id="274" r:id="rId14"/>
    <p:sldId id="265" r:id="rId15"/>
    <p:sldId id="266" r:id="rId16"/>
    <p:sldId id="267" r:id="rId17"/>
    <p:sldId id="276" r:id="rId18"/>
    <p:sldId id="275" r:id="rId19"/>
    <p:sldId id="287" r:id="rId20"/>
    <p:sldId id="268" r:id="rId21"/>
    <p:sldId id="269" r:id="rId22"/>
    <p:sldId id="270" r:id="rId23"/>
    <p:sldId id="277" r:id="rId24"/>
    <p:sldId id="286" r:id="rId25"/>
    <p:sldId id="278" r:id="rId26"/>
    <p:sldId id="279" r:id="rId27"/>
    <p:sldId id="280" r:id="rId28"/>
    <p:sldId id="281" r:id="rId29"/>
    <p:sldId id="282" r:id="rId30"/>
    <p:sldId id="283" r:id="rId31"/>
    <p:sldId id="285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ollimarla magi" initials="km" lastIdx="1" clrIdx="0">
    <p:extLst>
      <p:ext uri="{19B8F6BF-5375-455C-9EA6-DF929625EA0E}">
        <p15:presenceInfo xmlns:p15="http://schemas.microsoft.com/office/powerpoint/2012/main" userId="5f1548c064d4f9e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9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12B4F-810C-426F-A605-37C294BDF2C9}" type="datetimeFigureOut">
              <a:rPr lang="en-IN" smtClean="0"/>
              <a:t>25-11-2022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9873C-7095-469A-A66D-547B9695180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096612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12B4F-810C-426F-A605-37C294BDF2C9}" type="datetimeFigureOut">
              <a:rPr lang="en-IN" smtClean="0"/>
              <a:t>25-11-2022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9873C-7095-469A-A66D-547B9695180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502480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12B4F-810C-426F-A605-37C294BDF2C9}" type="datetimeFigureOut">
              <a:rPr lang="en-IN" smtClean="0"/>
              <a:t>25-11-2022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9873C-7095-469A-A66D-547B96951806}" type="slidenum">
              <a:rPr lang="en-IN" smtClean="0"/>
              <a:t>‹#›</a:t>
            </a:fld>
            <a:endParaRPr lang="en-IN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851230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12B4F-810C-426F-A605-37C294BDF2C9}" type="datetimeFigureOut">
              <a:rPr lang="en-IN" smtClean="0"/>
              <a:t>25-11-2022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9873C-7095-469A-A66D-547B9695180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764479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12B4F-810C-426F-A605-37C294BDF2C9}" type="datetimeFigureOut">
              <a:rPr lang="en-IN" smtClean="0"/>
              <a:t>25-11-2022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9873C-7095-469A-A66D-547B96951806}" type="slidenum">
              <a:rPr lang="en-IN" smtClean="0"/>
              <a:t>‹#›</a:t>
            </a:fld>
            <a:endParaRPr lang="en-IN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617753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12B4F-810C-426F-A605-37C294BDF2C9}" type="datetimeFigureOut">
              <a:rPr lang="en-IN" smtClean="0"/>
              <a:t>25-11-2022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9873C-7095-469A-A66D-547B9695180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551616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12B4F-810C-426F-A605-37C294BDF2C9}" type="datetimeFigureOut">
              <a:rPr lang="en-IN" smtClean="0"/>
              <a:t>25-11-2022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9873C-7095-469A-A66D-547B9695180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998647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12B4F-810C-426F-A605-37C294BDF2C9}" type="datetimeFigureOut">
              <a:rPr lang="en-IN" smtClean="0"/>
              <a:t>25-11-2022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9873C-7095-469A-A66D-547B9695180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673160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12B4F-810C-426F-A605-37C294BDF2C9}" type="datetimeFigureOut">
              <a:rPr lang="en-IN" smtClean="0"/>
              <a:t>25-11-2022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9873C-7095-469A-A66D-547B9695180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807852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12B4F-810C-426F-A605-37C294BDF2C9}" type="datetimeFigureOut">
              <a:rPr lang="en-IN" smtClean="0"/>
              <a:t>25-11-2022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9873C-7095-469A-A66D-547B9695180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031496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12B4F-810C-426F-A605-37C294BDF2C9}" type="datetimeFigureOut">
              <a:rPr lang="en-IN" smtClean="0"/>
              <a:t>25-11-2022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9873C-7095-469A-A66D-547B9695180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713333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12B4F-810C-426F-A605-37C294BDF2C9}" type="datetimeFigureOut">
              <a:rPr lang="en-IN" smtClean="0"/>
              <a:t>25-11-2022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9873C-7095-469A-A66D-547B9695180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311901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12B4F-810C-426F-A605-37C294BDF2C9}" type="datetimeFigureOut">
              <a:rPr lang="en-IN" smtClean="0"/>
              <a:t>25-11-2022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9873C-7095-469A-A66D-547B9695180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572984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12B4F-810C-426F-A605-37C294BDF2C9}" type="datetimeFigureOut">
              <a:rPr lang="en-IN" smtClean="0"/>
              <a:t>25-11-2022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9873C-7095-469A-A66D-547B9695180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671202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12B4F-810C-426F-A605-37C294BDF2C9}" type="datetimeFigureOut">
              <a:rPr lang="en-IN" smtClean="0"/>
              <a:t>25-11-2022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9873C-7095-469A-A66D-547B9695180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037901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12B4F-810C-426F-A605-37C294BDF2C9}" type="datetimeFigureOut">
              <a:rPr lang="en-IN" smtClean="0"/>
              <a:t>25-11-2022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9873C-7095-469A-A66D-547B9695180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691079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A12B4F-810C-426F-A605-37C294BDF2C9}" type="datetimeFigureOut">
              <a:rPr lang="en-IN" smtClean="0"/>
              <a:t>25-11-2022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F989873C-7095-469A-A66D-547B9695180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280084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A4539E-FC01-54E8-4D7D-251BB8297B5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Project Management Portal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82C921-8E41-9595-A0B6-8F7A3D8A417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203162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9868CA-CFBB-03F7-EC39-8D4C248B42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Profile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2ADB44C-C012-64CB-22D9-437F992EFF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5853" y="2160588"/>
            <a:ext cx="6900332" cy="3881437"/>
          </a:xfrm>
        </p:spPr>
      </p:pic>
    </p:spTree>
    <p:extLst>
      <p:ext uri="{BB962C8B-B14F-4D97-AF65-F5344CB8AC3E}">
        <p14:creationId xmlns:p14="http://schemas.microsoft.com/office/powerpoint/2010/main" val="3114196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56C2A-45B1-C33E-FAA0-20378209F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Profiles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1C574CC-1A69-E9B0-D793-CDEF13B846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5853" y="2160588"/>
            <a:ext cx="6900332" cy="3881437"/>
          </a:xfrm>
        </p:spPr>
      </p:pic>
    </p:spTree>
    <p:extLst>
      <p:ext uri="{BB962C8B-B14F-4D97-AF65-F5344CB8AC3E}">
        <p14:creationId xmlns:p14="http://schemas.microsoft.com/office/powerpoint/2010/main" val="30994105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7651B9-6121-5FC3-50F9-07E17A1E7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 User List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CD2EC6B-E344-953D-C031-C71D4301AB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5853" y="2160588"/>
            <a:ext cx="6900332" cy="3881437"/>
          </a:xfrm>
        </p:spPr>
      </p:pic>
    </p:spTree>
    <p:extLst>
      <p:ext uri="{BB962C8B-B14F-4D97-AF65-F5344CB8AC3E}">
        <p14:creationId xmlns:p14="http://schemas.microsoft.com/office/powerpoint/2010/main" val="4777768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F60F4C-BAF2-CB24-6D16-F0905BEAA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Registration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D116753-C766-28D9-57F9-358DD01077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5853" y="2160588"/>
            <a:ext cx="6900332" cy="3881437"/>
          </a:xfrm>
        </p:spPr>
      </p:pic>
    </p:spTree>
    <p:extLst>
      <p:ext uri="{BB962C8B-B14F-4D97-AF65-F5344CB8AC3E}">
        <p14:creationId xmlns:p14="http://schemas.microsoft.com/office/powerpoint/2010/main" val="30394792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B974A8-7221-CA65-9C7C-7CDCF8234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Registration </a:t>
            </a:r>
            <a:r>
              <a:rPr lang="en-US" dirty="0" err="1"/>
              <a:t>Viladations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48EC130-5CEC-2283-355F-5B1334F2E1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537"/>
          <a:stretch/>
        </p:blipFill>
        <p:spPr>
          <a:xfrm>
            <a:off x="2228144" y="1825625"/>
            <a:ext cx="7735712" cy="1325563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70C14CE-B14E-AE30-E89B-F7126BDA039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07" t="9375" r="9769" b="73998"/>
          <a:stretch/>
        </p:blipFill>
        <p:spPr>
          <a:xfrm>
            <a:off x="1010529" y="3561666"/>
            <a:ext cx="10170942" cy="11401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E0E334D-4524-E5A4-8167-AD6A87FFC5F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7" t="14769" r="5500" b="68607"/>
          <a:stretch/>
        </p:blipFill>
        <p:spPr>
          <a:xfrm>
            <a:off x="490024" y="5022166"/>
            <a:ext cx="11211952" cy="1140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0479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00C29-D3A4-2D59-9489-6C306D1580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 Project Status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F5319F0-8484-4819-CEAE-00298C4036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5853" y="2160588"/>
            <a:ext cx="6900332" cy="3881437"/>
          </a:xfrm>
        </p:spPr>
      </p:pic>
    </p:spTree>
    <p:extLst>
      <p:ext uri="{BB962C8B-B14F-4D97-AF65-F5344CB8AC3E}">
        <p14:creationId xmlns:p14="http://schemas.microsoft.com/office/powerpoint/2010/main" val="26411517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AC3E72-DAA2-D2D8-03E2-EC2126A72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 Project Details ADMIN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9875CEA-BE72-19AD-52F9-D6F9AA7D52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5853" y="2160588"/>
            <a:ext cx="6900332" cy="3881437"/>
          </a:xfrm>
        </p:spPr>
      </p:pic>
    </p:spTree>
    <p:extLst>
      <p:ext uri="{BB962C8B-B14F-4D97-AF65-F5344CB8AC3E}">
        <p14:creationId xmlns:p14="http://schemas.microsoft.com/office/powerpoint/2010/main" val="42674529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8926C-02B9-DDC0-EA26-530079CE7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 Project Stories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6BDB4FC-72E7-56E3-D302-CCD5B52EA0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5853" y="2160588"/>
            <a:ext cx="6900332" cy="3881437"/>
          </a:xfrm>
        </p:spPr>
      </p:pic>
    </p:spTree>
    <p:extLst>
      <p:ext uri="{BB962C8B-B14F-4D97-AF65-F5344CB8AC3E}">
        <p14:creationId xmlns:p14="http://schemas.microsoft.com/office/powerpoint/2010/main" val="29912879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2B012F-A44A-3B3E-491C-42CDDE382F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Assigning Project To User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EA9BFE8-CEAD-F58D-B278-840EB5EB84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124" b="26216"/>
          <a:stretch/>
        </p:blipFill>
        <p:spPr>
          <a:xfrm>
            <a:off x="878710" y="1690688"/>
            <a:ext cx="9918763" cy="120852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334E417-89B5-B8C9-228E-F36199186E2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7" t="38975" r="3538" b="41696"/>
          <a:stretch/>
        </p:blipFill>
        <p:spPr>
          <a:xfrm>
            <a:off x="1379806" y="2899214"/>
            <a:ext cx="9458177" cy="108951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DD2A1F6-2EE5-D5AC-1E62-46584D8B9FD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84" t="61180" r="8616" b="14239"/>
          <a:stretch/>
        </p:blipFill>
        <p:spPr>
          <a:xfrm>
            <a:off x="805374" y="3958788"/>
            <a:ext cx="10607040" cy="168492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EEEE87C-F719-5BA2-9689-83418B74822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4" t="61180" r="8845" b="14239"/>
          <a:stretch/>
        </p:blipFill>
        <p:spPr>
          <a:xfrm>
            <a:off x="838200" y="5324623"/>
            <a:ext cx="10607040" cy="1684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495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BE180-6D94-DFBA-2A05-DA460133D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Delete Project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F2EC5D1-D088-3795-B9AB-0456BEAF6D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168" y="2160588"/>
            <a:ext cx="6903701" cy="3881437"/>
          </a:xfrm>
        </p:spPr>
      </p:pic>
    </p:spTree>
    <p:extLst>
      <p:ext uri="{BB962C8B-B14F-4D97-AF65-F5344CB8AC3E}">
        <p14:creationId xmlns:p14="http://schemas.microsoft.com/office/powerpoint/2010/main" val="2531796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EBD3B4-5D50-C3C7-5B8B-D7FA207FA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Login Page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1036FBF-1F5A-0834-83D9-D7B9E04B3C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11" t="11097" r="19705" b="7947"/>
          <a:stretch/>
        </p:blipFill>
        <p:spPr>
          <a:xfrm>
            <a:off x="658318" y="1690688"/>
            <a:ext cx="6153607" cy="469512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ADAD91C-685E-EC60-C35F-732253249A3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62" t="12677" r="30902" b="5323"/>
          <a:stretch/>
        </p:blipFill>
        <p:spPr>
          <a:xfrm>
            <a:off x="7300064" y="1483930"/>
            <a:ext cx="4233618" cy="4901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9486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4F5EF7-988A-51A7-B285-5F7B2EDFE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Story Registration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E6EEBE4-177D-9A9C-6C92-2EEBB2BE77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5853" y="2160588"/>
            <a:ext cx="6900332" cy="3881437"/>
          </a:xfrm>
        </p:spPr>
      </p:pic>
    </p:spTree>
    <p:extLst>
      <p:ext uri="{BB962C8B-B14F-4D97-AF65-F5344CB8AC3E}">
        <p14:creationId xmlns:p14="http://schemas.microsoft.com/office/powerpoint/2010/main" val="40985150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FF1C18-059A-65F3-5880-54F6862CB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Story Validations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DAB9E0A-2FC7-8D26-60EF-5F8FF2E972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537"/>
          <a:stretch/>
        </p:blipFill>
        <p:spPr>
          <a:xfrm>
            <a:off x="2226255" y="1825625"/>
            <a:ext cx="7739489" cy="1325563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CFA9BAF-A326-187A-5905-5C69585E21A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39" r="8615" b="73380"/>
          <a:stretch/>
        </p:blipFill>
        <p:spPr>
          <a:xfrm>
            <a:off x="703385" y="3286125"/>
            <a:ext cx="10283484" cy="18256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C63E5BC-2510-16A2-6BC6-61CE45F8836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84" r="7923" b="73380"/>
          <a:stretch/>
        </p:blipFill>
        <p:spPr>
          <a:xfrm>
            <a:off x="1205131" y="5032375"/>
            <a:ext cx="10020888" cy="1825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4115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51B3B2-256E-066E-89C3-9BA3514D1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 Project Story ADMIN</a:t>
            </a:r>
            <a:endParaRPr lang="en-IN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70014D93-7ABC-DAF6-C4A9-FACAE5C6E4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5853" y="2160588"/>
            <a:ext cx="6900332" cy="3881437"/>
          </a:xfrm>
        </p:spPr>
      </p:pic>
    </p:spTree>
    <p:extLst>
      <p:ext uri="{BB962C8B-B14F-4D97-AF65-F5344CB8AC3E}">
        <p14:creationId xmlns:p14="http://schemas.microsoft.com/office/powerpoint/2010/main" val="3667523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5F7B7-A323-EED8-156F-60A2C76179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 Story To User</a:t>
            </a:r>
            <a:endParaRPr lang="en-IN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45A045F-DF69-C289-0FC2-F50DBCC84F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297" b="14900"/>
          <a:stretch/>
        </p:blipFill>
        <p:spPr>
          <a:xfrm>
            <a:off x="559773" y="2166423"/>
            <a:ext cx="10794027" cy="1688124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DFB16D6-F507-D537-4A50-9F270F174F2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1" t="55347" r="1731" b="10770"/>
          <a:stretch/>
        </p:blipFill>
        <p:spPr>
          <a:xfrm>
            <a:off x="838200" y="4083229"/>
            <a:ext cx="10515600" cy="2076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1607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4EB440-5263-E162-53E4-41800A02E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Delete Story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5FC526C-59DB-7D74-5005-2E0A525398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168" y="2160588"/>
            <a:ext cx="6903701" cy="3881437"/>
          </a:xfrm>
        </p:spPr>
      </p:pic>
    </p:spTree>
    <p:extLst>
      <p:ext uri="{BB962C8B-B14F-4D97-AF65-F5344CB8AC3E}">
        <p14:creationId xmlns:p14="http://schemas.microsoft.com/office/powerpoint/2010/main" val="22036464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8889C1-0A0E-87BB-1AA4-B5360F81C8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 View Projects MEMBER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D2AEB3C-486C-9C60-223D-D3DC4B15D6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168" y="2160588"/>
            <a:ext cx="6903701" cy="3881437"/>
          </a:xfrm>
        </p:spPr>
      </p:pic>
    </p:spTree>
    <p:extLst>
      <p:ext uri="{BB962C8B-B14F-4D97-AF65-F5344CB8AC3E}">
        <p14:creationId xmlns:p14="http://schemas.microsoft.com/office/powerpoint/2010/main" val="40055670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5954F6-F0F8-5C14-9B5D-399D861C16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Projects MEMBER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B989E15-E482-A8B8-9E4A-6352409D6F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5853" y="2160588"/>
            <a:ext cx="6900332" cy="3881437"/>
          </a:xfrm>
        </p:spPr>
      </p:pic>
    </p:spTree>
    <p:extLst>
      <p:ext uri="{BB962C8B-B14F-4D97-AF65-F5344CB8AC3E}">
        <p14:creationId xmlns:p14="http://schemas.microsoft.com/office/powerpoint/2010/main" val="25222259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52BD7-3E88-B9B0-98CA-189D80163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 Project Status MEMBER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362117D-FFD8-960F-F4CC-15878F3C1B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5853" y="2160588"/>
            <a:ext cx="6900332" cy="3881437"/>
          </a:xfrm>
        </p:spPr>
      </p:pic>
    </p:spTree>
    <p:extLst>
      <p:ext uri="{BB962C8B-B14F-4D97-AF65-F5344CB8AC3E}">
        <p14:creationId xmlns:p14="http://schemas.microsoft.com/office/powerpoint/2010/main" val="23398414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C91F9-4DF1-6F74-C315-48555775C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 STORY MEMBER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5CDB59D-C6F9-ECFA-210A-3B8250D824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5853" y="2160588"/>
            <a:ext cx="6900332" cy="3881437"/>
          </a:xfrm>
        </p:spPr>
      </p:pic>
    </p:spTree>
    <p:extLst>
      <p:ext uri="{BB962C8B-B14F-4D97-AF65-F5344CB8AC3E}">
        <p14:creationId xmlns:p14="http://schemas.microsoft.com/office/powerpoint/2010/main" val="28064426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308D7-ED99-D6D5-6D4F-7189B28F72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Update Project Status Story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9A7CB01-AEEA-C39B-939E-095581A38D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4168" y="2160588"/>
            <a:ext cx="6903701" cy="3881437"/>
          </a:xfrm>
        </p:spPr>
      </p:pic>
    </p:spTree>
    <p:extLst>
      <p:ext uri="{BB962C8B-B14F-4D97-AF65-F5344CB8AC3E}">
        <p14:creationId xmlns:p14="http://schemas.microsoft.com/office/powerpoint/2010/main" val="1634575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C38B52-18DB-E24C-152D-8E6CD6B7E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Member Registration page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3BD3DCF-FCBD-A9AE-D0F2-3CED3950B0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5852" y="1674056"/>
            <a:ext cx="7765279" cy="4367970"/>
          </a:xfrm>
        </p:spPr>
      </p:pic>
    </p:spTree>
    <p:extLst>
      <p:ext uri="{BB962C8B-B14F-4D97-AF65-F5344CB8AC3E}">
        <p14:creationId xmlns:p14="http://schemas.microsoft.com/office/powerpoint/2010/main" val="9812424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E5887C-2A02-A663-2A5E-349CC85EE4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Junit Mockito Spring Boot Testing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FC45751-64E0-4AAA-FA55-60A0D8B6D7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168" y="2160588"/>
            <a:ext cx="6903701" cy="3881437"/>
          </a:xfrm>
        </p:spPr>
      </p:pic>
    </p:spTree>
    <p:extLst>
      <p:ext uri="{BB962C8B-B14F-4D97-AF65-F5344CB8AC3E}">
        <p14:creationId xmlns:p14="http://schemas.microsoft.com/office/powerpoint/2010/main" val="15257540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6" name="Picture 12" descr="Thank You PNG Images, Free Thank You Clipart Pictures - Free Transparent PNG  Logos">
            <a:extLst>
              <a:ext uri="{FF2B5EF4-FFF2-40B4-BE49-F238E27FC236}">
                <a16:creationId xmlns:a16="http://schemas.microsoft.com/office/drawing/2014/main" id="{8F45B98C-1142-BC76-B039-1F0F19B7A3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57363">
            <a:off x="1170549" y="2123537"/>
            <a:ext cx="7832774" cy="2610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81048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590A9BC-E839-D04C-8B0B-8E85580A5BA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31" t="56675" r="11154" b="5302"/>
          <a:stretch/>
        </p:blipFill>
        <p:spPr>
          <a:xfrm>
            <a:off x="1903972" y="1796550"/>
            <a:ext cx="6794696" cy="17907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C5B7A11-7E29-0B6D-D3B3-CB08D2EDD0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Member Registration Page Validations</a:t>
            </a: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A2C22E-E66B-A293-DB91-6FF28C3233C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4" t="7039" r="5368" b="63683"/>
          <a:stretch/>
        </p:blipFill>
        <p:spPr>
          <a:xfrm>
            <a:off x="1903972" y="3356654"/>
            <a:ext cx="7649212" cy="132817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E6D4C3E-0CE2-D392-1308-6A5B7752470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1" t="7121" r="5972" b="61032"/>
          <a:stretch/>
        </p:blipFill>
        <p:spPr>
          <a:xfrm>
            <a:off x="1903972" y="4774212"/>
            <a:ext cx="7686764" cy="1551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2812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1456548-3A6F-E207-7B67-2E997C3DB8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9" t="7822" r="1089" b="10491"/>
          <a:stretch/>
        </p:blipFill>
        <p:spPr>
          <a:xfrm>
            <a:off x="677334" y="1930400"/>
            <a:ext cx="9301621" cy="431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6391B23-6CF8-35CB-D6DE-291E8579F8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 View Projects ADMIN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952052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848619-C7EC-6733-01AC-F3C1EF2ED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Home Filter Projects By Status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FF3F587-1D30-C608-0145-D1F46FDF32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8" t="8480" r="23328" b="13605"/>
          <a:stretch/>
        </p:blipFill>
        <p:spPr>
          <a:xfrm>
            <a:off x="838200" y="1824966"/>
            <a:ext cx="5641145" cy="3390314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9B90BB2-EF7B-B365-16B1-819AEB2A727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" t="8769" r="58078" b="25795"/>
          <a:stretch/>
        </p:blipFill>
        <p:spPr>
          <a:xfrm>
            <a:off x="6808762" y="1547446"/>
            <a:ext cx="5050303" cy="4487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5512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ABC3C3-C4F6-6629-AF20-8FFF57ABE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 Search Projects</a:t>
            </a: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2D4CDAB-797A-6394-8D8B-6559B1C4654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2" t="9911" r="13750" b="17932"/>
          <a:stretch/>
        </p:blipFill>
        <p:spPr>
          <a:xfrm>
            <a:off x="889782" y="1690688"/>
            <a:ext cx="10403058" cy="4946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7251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D9FC4-0ADD-DF39-B5C9-9958C67705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Projects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4ABD33D-9E95-43EB-199F-B4AB67E969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" t="-251"/>
          <a:stretch/>
        </p:blipFill>
        <p:spPr>
          <a:xfrm>
            <a:off x="2236762" y="1814732"/>
            <a:ext cx="7727093" cy="4362231"/>
          </a:xfrm>
        </p:spPr>
      </p:pic>
    </p:spTree>
    <p:extLst>
      <p:ext uri="{BB962C8B-B14F-4D97-AF65-F5344CB8AC3E}">
        <p14:creationId xmlns:p14="http://schemas.microsoft.com/office/powerpoint/2010/main" val="30744382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BF3CCC-44C9-6FF7-4D06-8FE4D1AD05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Projects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13424BA-3112-FF22-786B-ECC8B378ED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754" y="1541609"/>
            <a:ext cx="8863644" cy="4985800"/>
          </a:xfrm>
        </p:spPr>
      </p:pic>
    </p:spTree>
    <p:extLst>
      <p:ext uri="{BB962C8B-B14F-4D97-AF65-F5344CB8AC3E}">
        <p14:creationId xmlns:p14="http://schemas.microsoft.com/office/powerpoint/2010/main" val="2307554437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TM02900688[[fn=Facet]]</Template>
  <TotalTime>85</TotalTime>
  <Words>95</Words>
  <Application>Microsoft Office PowerPoint</Application>
  <PresentationFormat>Widescreen</PresentationFormat>
  <Paragraphs>30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Arial</vt:lpstr>
      <vt:lpstr>Trebuchet MS</vt:lpstr>
      <vt:lpstr>Wingdings 3</vt:lpstr>
      <vt:lpstr>Facet</vt:lpstr>
      <vt:lpstr>Project Management Portal</vt:lpstr>
      <vt:lpstr>Login Page</vt:lpstr>
      <vt:lpstr>Member Registration page</vt:lpstr>
      <vt:lpstr>Member Registration Page Validations</vt:lpstr>
      <vt:lpstr>Home View Projects ADMIN</vt:lpstr>
      <vt:lpstr> Home Filter Projects By Status</vt:lpstr>
      <vt:lpstr>Home Search Projects</vt:lpstr>
      <vt:lpstr>My Projects</vt:lpstr>
      <vt:lpstr>My Projects</vt:lpstr>
      <vt:lpstr>USER Profile</vt:lpstr>
      <vt:lpstr>User Profiles</vt:lpstr>
      <vt:lpstr>Filter User List</vt:lpstr>
      <vt:lpstr>Project Registration</vt:lpstr>
      <vt:lpstr>Project Registration Viladations</vt:lpstr>
      <vt:lpstr>View Project Status</vt:lpstr>
      <vt:lpstr>View Project Details ADMIN</vt:lpstr>
      <vt:lpstr>View Project Stories</vt:lpstr>
      <vt:lpstr>Assigning Project To User</vt:lpstr>
      <vt:lpstr>Delete Project</vt:lpstr>
      <vt:lpstr>New Story Registration</vt:lpstr>
      <vt:lpstr>Story Validations</vt:lpstr>
      <vt:lpstr>View Project Story ADMIN</vt:lpstr>
      <vt:lpstr>Assign Story To User</vt:lpstr>
      <vt:lpstr>Delete Story</vt:lpstr>
      <vt:lpstr>Home View Projects MEMBER</vt:lpstr>
      <vt:lpstr>MY Projects MEMBER</vt:lpstr>
      <vt:lpstr>View Project Status MEMBER</vt:lpstr>
      <vt:lpstr>VIEW STORY MEMBER</vt:lpstr>
      <vt:lpstr>Update Project Status Story</vt:lpstr>
      <vt:lpstr>Junit Mockito Spring Boot Testing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Management Portal</dc:title>
  <dc:creator>kollimarla magi</dc:creator>
  <cp:lastModifiedBy>kollimarla magi</cp:lastModifiedBy>
  <cp:revision>4</cp:revision>
  <dcterms:created xsi:type="dcterms:W3CDTF">2022-11-25T07:39:00Z</dcterms:created>
  <dcterms:modified xsi:type="dcterms:W3CDTF">2022-11-25T09:04:02Z</dcterms:modified>
</cp:coreProperties>
</file>